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 varScale="1">
        <p:scale>
          <a:sx n="70" d="100"/>
          <a:sy n="70" d="100"/>
        </p:scale>
        <p:origin x="3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Basic Facts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10?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42+10=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/>
              <a:t> </a:t>
            </a:r>
            <a:r>
              <a:rPr lang="en-US" sz="10000" dirty="0"/>
              <a:t>3</a:t>
            </a:r>
            <a:r>
              <a:rPr lang="en-US" sz="10000" dirty="0" smtClean="0"/>
              <a:t>3+10=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/>
              <a:t>4</a:t>
            </a:r>
            <a:r>
              <a:rPr lang="en-US" sz="10000" dirty="0" smtClean="0"/>
              <a:t>5+10=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8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Answers</a:t>
            </a:r>
            <a:endParaRPr lang="en-IE" sz="8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sz="4800" dirty="0" smtClean="0"/>
              <a:t>1.  46</a:t>
            </a:r>
          </a:p>
          <a:p>
            <a:r>
              <a:rPr lang="en-IE" sz="4800" dirty="0" smtClean="0"/>
              <a:t>2.  38</a:t>
            </a:r>
          </a:p>
          <a:p>
            <a:r>
              <a:rPr lang="en-IE" sz="4800" dirty="0" smtClean="0"/>
              <a:t>3.  32</a:t>
            </a:r>
            <a:endParaRPr lang="en-IE" sz="4800" dirty="0"/>
          </a:p>
          <a:p>
            <a:r>
              <a:rPr lang="en-IE" sz="4800" dirty="0" smtClean="0"/>
              <a:t>4.  37</a:t>
            </a:r>
          </a:p>
          <a:p>
            <a:r>
              <a:rPr lang="en-IE" sz="4800" dirty="0" smtClean="0"/>
              <a:t>5</a:t>
            </a:r>
            <a:r>
              <a:rPr lang="en-IE" dirty="0" smtClean="0"/>
              <a:t>.   56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IE" sz="4800" dirty="0" smtClean="0">
                <a:solidFill>
                  <a:prstClr val="white"/>
                </a:solidFill>
              </a:rPr>
              <a:t>6.  92</a:t>
            </a:r>
            <a:endParaRPr lang="en-IE" sz="4800" dirty="0">
              <a:solidFill>
                <a:prstClr val="white"/>
              </a:solidFill>
            </a:endParaRPr>
          </a:p>
          <a:p>
            <a:pPr lvl="0"/>
            <a:r>
              <a:rPr lang="en-IE" sz="4800" dirty="0" smtClean="0">
                <a:solidFill>
                  <a:prstClr val="white"/>
                </a:solidFill>
              </a:rPr>
              <a:t>7.  28</a:t>
            </a:r>
            <a:endParaRPr lang="en-IE" sz="4800" dirty="0">
              <a:solidFill>
                <a:prstClr val="white"/>
              </a:solidFill>
            </a:endParaRPr>
          </a:p>
          <a:p>
            <a:pPr lvl="0"/>
            <a:r>
              <a:rPr lang="en-IE" sz="4800" dirty="0" smtClean="0">
                <a:solidFill>
                  <a:prstClr val="white"/>
                </a:solidFill>
              </a:rPr>
              <a:t>8.  </a:t>
            </a:r>
            <a:r>
              <a:rPr lang="en-IE" sz="4800" dirty="0">
                <a:solidFill>
                  <a:prstClr val="white"/>
                </a:solidFill>
              </a:rPr>
              <a:t>5</a:t>
            </a:r>
            <a:r>
              <a:rPr lang="en-IE" sz="4800" dirty="0" smtClean="0">
                <a:solidFill>
                  <a:prstClr val="white"/>
                </a:solidFill>
              </a:rPr>
              <a:t>2</a:t>
            </a:r>
            <a:endParaRPr lang="en-IE" sz="4800" dirty="0">
              <a:solidFill>
                <a:prstClr val="white"/>
              </a:solidFill>
            </a:endParaRPr>
          </a:p>
          <a:p>
            <a:pPr lvl="0"/>
            <a:r>
              <a:rPr lang="en-IE" sz="4800" dirty="0" smtClean="0">
                <a:solidFill>
                  <a:prstClr val="white"/>
                </a:solidFill>
              </a:rPr>
              <a:t>9.  </a:t>
            </a:r>
            <a:r>
              <a:rPr lang="en-IE" sz="4800" dirty="0">
                <a:solidFill>
                  <a:prstClr val="white"/>
                </a:solidFill>
              </a:rPr>
              <a:t>4</a:t>
            </a:r>
            <a:r>
              <a:rPr lang="en-IE" sz="4800" dirty="0" smtClean="0">
                <a:solidFill>
                  <a:prstClr val="white"/>
                </a:solidFill>
              </a:rPr>
              <a:t>3</a:t>
            </a:r>
          </a:p>
          <a:p>
            <a:pPr lvl="0"/>
            <a:r>
              <a:rPr lang="en-IE" sz="4800" dirty="0" smtClean="0">
                <a:solidFill>
                  <a:prstClr val="white"/>
                </a:solidFill>
              </a:rPr>
              <a:t>10. </a:t>
            </a:r>
            <a:r>
              <a:rPr lang="en-IE" sz="4800" dirty="0">
                <a:solidFill>
                  <a:prstClr val="white"/>
                </a:solidFill>
              </a:rPr>
              <a:t>5</a:t>
            </a:r>
            <a:r>
              <a:rPr lang="en-IE" sz="4800" smtClean="0">
                <a:solidFill>
                  <a:prstClr val="white"/>
                </a:solidFill>
              </a:rPr>
              <a:t>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9226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Counting in Tens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/>
              <a:t>3</a:t>
            </a:r>
            <a:r>
              <a:rPr lang="en-US" sz="10000" dirty="0" smtClean="0"/>
              <a:t>6+10=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/>
              <a:t>2</a:t>
            </a:r>
            <a:r>
              <a:rPr lang="en-US" sz="10000" dirty="0" smtClean="0"/>
              <a:t>8+10=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/>
              <a:t>2</a:t>
            </a:r>
            <a:r>
              <a:rPr lang="en-US" sz="10000" dirty="0" smtClean="0"/>
              <a:t>2+10=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/>
              <a:t>2</a:t>
            </a:r>
            <a:r>
              <a:rPr lang="en-US" sz="10000" dirty="0" smtClean="0"/>
              <a:t>7+10=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/>
              <a:t>4</a:t>
            </a:r>
            <a:r>
              <a:rPr lang="en-US" sz="10000" dirty="0" smtClean="0"/>
              <a:t>6+10=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/>
              <a:t>8</a:t>
            </a:r>
            <a:r>
              <a:rPr lang="en-US" sz="10000" dirty="0" smtClean="0"/>
              <a:t>2+10=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/>
              <a:t>1</a:t>
            </a:r>
            <a:r>
              <a:rPr lang="en-US" sz="10000" dirty="0" smtClean="0"/>
              <a:t>8+10=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5000">
        <p14:flythrough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902</TotalTime>
  <Words>121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Basic Facts Challenge </vt:lpstr>
      <vt:lpstr>Does your board look like this?</vt:lpstr>
      <vt:lpstr>Counting in Tens </vt:lpstr>
      <vt:lpstr>2.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Alexis Mary Odonnell</cp:lastModifiedBy>
  <cp:revision>210</cp:revision>
  <dcterms:created xsi:type="dcterms:W3CDTF">2011-11-15T12:00:27Z</dcterms:created>
  <dcterms:modified xsi:type="dcterms:W3CDTF">2015-05-21T09:09:20Z</dcterms:modified>
</cp:coreProperties>
</file>