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 varScale="1">
        <p:scale>
          <a:sx n="70" d="100"/>
          <a:sy n="70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Basic </a:t>
            </a:r>
            <a:r>
              <a:rPr lang="en-US" sz="8000" dirty="0" smtClean="0"/>
              <a:t>Facts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</a:t>
            </a:r>
            <a:r>
              <a:rPr lang="en-US" sz="4000" dirty="0" smtClean="0"/>
              <a:t>10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9+0=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12+0 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8+0=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8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Answers</a:t>
            </a:r>
            <a:endParaRPr lang="en-IE" sz="8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sz="4800" dirty="0" smtClean="0"/>
              <a:t>1.  10</a:t>
            </a:r>
          </a:p>
          <a:p>
            <a:r>
              <a:rPr lang="en-IE" sz="4800" dirty="0" smtClean="0"/>
              <a:t>2.  3</a:t>
            </a:r>
          </a:p>
          <a:p>
            <a:r>
              <a:rPr lang="en-IE" sz="4800" dirty="0" smtClean="0"/>
              <a:t>3.  13</a:t>
            </a:r>
          </a:p>
          <a:p>
            <a:r>
              <a:rPr lang="en-IE" sz="4800" dirty="0" smtClean="0"/>
              <a:t>4.  2</a:t>
            </a:r>
          </a:p>
          <a:p>
            <a:r>
              <a:rPr lang="en-IE" sz="4800" dirty="0" smtClean="0"/>
              <a:t>5</a:t>
            </a:r>
            <a:r>
              <a:rPr lang="en-IE" dirty="0" smtClean="0"/>
              <a:t>.   </a:t>
            </a:r>
            <a:r>
              <a:rPr lang="en-IE" sz="4800" dirty="0" smtClean="0"/>
              <a:t>14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IE" sz="4800" dirty="0" smtClean="0">
                <a:solidFill>
                  <a:prstClr val="white"/>
                </a:solidFill>
              </a:rPr>
              <a:t>6.  </a:t>
            </a:r>
            <a:r>
              <a:rPr lang="en-IE" sz="4800" dirty="0">
                <a:solidFill>
                  <a:prstClr val="white"/>
                </a:solidFill>
              </a:rPr>
              <a:t>7</a:t>
            </a: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7.  17</a:t>
            </a:r>
            <a:endParaRPr lang="en-IE" sz="4800" dirty="0">
              <a:solidFill>
                <a:prstClr val="white"/>
              </a:solidFill>
            </a:endParaRP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8.  </a:t>
            </a:r>
            <a:r>
              <a:rPr lang="en-IE" sz="4800" dirty="0">
                <a:solidFill>
                  <a:prstClr val="white"/>
                </a:solidFill>
              </a:rPr>
              <a:t>9</a:t>
            </a: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9.   12</a:t>
            </a: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10.  </a:t>
            </a:r>
            <a:r>
              <a:rPr lang="en-IE" sz="4800">
                <a:solidFill>
                  <a:prstClr val="white"/>
                </a:solidFill>
              </a:rPr>
              <a:t>8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22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9</a:t>
            </a:r>
            <a:r>
              <a:rPr lang="en-US" sz="10000" dirty="0" smtClean="0"/>
              <a:t>, __ ,11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3+0=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12, __, 14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2+0=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13, __ ,15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7+0=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16, __, 18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808</TotalTime>
  <Words>126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Basic Facts Challenge </vt:lpstr>
      <vt:lpstr>Does your board look like this?</vt:lpstr>
      <vt:lpstr>1.</vt:lpstr>
      <vt:lpstr>2.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Alexis Mary Odonnell</cp:lastModifiedBy>
  <cp:revision>192</cp:revision>
  <dcterms:created xsi:type="dcterms:W3CDTF">2011-11-15T12:00:27Z</dcterms:created>
  <dcterms:modified xsi:type="dcterms:W3CDTF">2014-10-19T07:44:02Z</dcterms:modified>
</cp:coreProperties>
</file>